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Source Code Pro"/>
      <p:regular r:id="rId13"/>
      <p:bold r:id="rId14"/>
      <p:italic r:id="rId15"/>
      <p:boldItalic r:id="rId16"/>
    </p:embeddedFon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SourceCodePr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italic.fntdata"/><Relationship Id="rId14" Type="http://schemas.openxmlformats.org/officeDocument/2006/relationships/font" Target="fonts/SourceCodePro-bold.fntdata"/><Relationship Id="rId17" Type="http://schemas.openxmlformats.org/officeDocument/2006/relationships/font" Target="fonts/Oswald-regular.fntdata"/><Relationship Id="rId16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b9f268845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b9f26884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HTML/CSS web portfolio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Phillip Yoo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Walkthrough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468825"/>
            <a:ext cx="8520600" cy="34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Single page scroll-down website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Website was divided into five sections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About me(front page)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Skills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Projects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Blog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Contact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section was imported and linked internally to the main page(index.html) through the use of some javascript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75" name="Google Shape;75;p15"/>
          <p:cNvSpPr txBox="1"/>
          <p:nvPr>
            <p:ph idx="2" type="body"/>
          </p:nvPr>
        </p:nvSpPr>
        <p:spPr>
          <a:xfrm>
            <a:off x="4939500" y="325675"/>
            <a:ext cx="3929100" cy="460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Navigation bar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Each button linked to sections below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Smooth scroll-down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Sliding animation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As </a:t>
            </a:r>
            <a:r>
              <a:rPr lang="en" sz="1500"/>
              <a:t>the </a:t>
            </a:r>
            <a:r>
              <a:rPr lang="en" sz="1500"/>
              <a:t>pointer hovers around project images a brief description </a:t>
            </a:r>
            <a:r>
              <a:rPr lang="en" sz="1500"/>
              <a:t>slides</a:t>
            </a:r>
            <a:r>
              <a:rPr lang="en" sz="1500"/>
              <a:t> up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Contact form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Name, email and enquiry form made for users with further interest along with a submit button below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process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202150" y="1488725"/>
            <a:ext cx="4267500" cy="356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Never ended up making a moodboard until website was complete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Adobe XD used to create wireframes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Design begun by looking for a background colour that would match my display picture (#f0f8ff:”Alice blue”)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Other background colors used:</a:t>
            </a:r>
            <a:endParaRPr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White smoke (#F3F3F3)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Underline highlights created so headings can stand out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Text colour used:</a:t>
            </a:r>
            <a:endParaRPr/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Pale red (#F5A5A5)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Fonts found in Google fonts: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Merriweather, serif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Fira-sans, sans-serif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pen Chromebook laptop computer"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0800" y="2122525"/>
            <a:ext cx="4533198" cy="2800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5950" y="2347125"/>
            <a:ext cx="3357878" cy="1972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Moodboard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4625" y="0"/>
            <a:ext cx="64293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75" y="247075"/>
            <a:ext cx="2325225" cy="461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 rotWithShape="1">
          <a:blip r:embed="rId4">
            <a:alphaModFix/>
          </a:blip>
          <a:srcRect b="57659" l="0" r="2047" t="0"/>
          <a:stretch/>
        </p:blipFill>
        <p:spPr>
          <a:xfrm>
            <a:off x="4639125" y="17650"/>
            <a:ext cx="1908200" cy="199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55825" y="247075"/>
            <a:ext cx="2016175" cy="4615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 rotWithShape="1">
          <a:blip r:embed="rId6">
            <a:alphaModFix/>
          </a:blip>
          <a:srcRect b="380" l="0" r="0" t="-380"/>
          <a:stretch/>
        </p:blipFill>
        <p:spPr>
          <a:xfrm>
            <a:off x="6718200" y="282613"/>
            <a:ext cx="2209075" cy="454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 rotWithShape="1">
          <a:blip r:embed="rId7">
            <a:alphaModFix/>
          </a:blip>
          <a:srcRect b="42339" l="0" r="1146" t="0"/>
          <a:stretch/>
        </p:blipFill>
        <p:spPr>
          <a:xfrm>
            <a:off x="4572000" y="2077650"/>
            <a:ext cx="2209075" cy="278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Issues/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04" name="Google Shape;104;p19"/>
          <p:cNvSpPr txBox="1"/>
          <p:nvPr>
            <p:ph idx="2" type="body"/>
          </p:nvPr>
        </p:nvSpPr>
        <p:spPr>
          <a:xfrm>
            <a:off x="4939500" y="190925"/>
            <a:ext cx="3929100" cy="473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Began creating a wireframe to get a rough sketch of user interface 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Challenges</a:t>
            </a:r>
            <a:endParaRPr b="1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Sticky nav-bar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Hover sliding animation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Built webpage for mobile interface first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After that images were enlarged and flexboxes were added to make </a:t>
            </a:r>
            <a:r>
              <a:rPr lang="en" sz="1500"/>
              <a:t>website</a:t>
            </a:r>
            <a:r>
              <a:rPr lang="en" sz="1500"/>
              <a:t> responsive to ipads and desktops</a:t>
            </a:r>
            <a:r>
              <a:rPr b="1" lang="en"/>
              <a:t> 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